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380" r:id="rId4"/>
    <p:sldId id="377" r:id="rId5"/>
    <p:sldId id="356" r:id="rId6"/>
    <p:sldId id="459" r:id="rId7"/>
    <p:sldId id="347" r:id="rId8"/>
    <p:sldId id="461" r:id="rId9"/>
    <p:sldId id="456" r:id="rId10"/>
    <p:sldId id="322" r:id="rId11"/>
    <p:sldId id="359" r:id="rId12"/>
    <p:sldId id="446" r:id="rId13"/>
    <p:sldId id="447" r:id="rId14"/>
    <p:sldId id="455" r:id="rId15"/>
    <p:sldId id="460" r:id="rId16"/>
    <p:sldId id="454" r:id="rId17"/>
    <p:sldId id="323" r:id="rId18"/>
    <p:sldId id="334" r:id="rId19"/>
    <p:sldId id="305" r:id="rId20"/>
  </p:sldIdLst>
  <p:sldSz cx="12192000" cy="6858000"/>
  <p:notesSz cx="6858000" cy="9144000"/>
  <p:embeddedFontLst>
    <p:embeddedFont>
      <p:font typeface="Abril Fatface" panose="02000503000000020003" pitchFamily="2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471FD-B87B-F005-F28B-A059008CC567}" v="262" dt="2024-09-19T03:08:05.711"/>
    <p1510:client id="{547CEE92-EEC5-B9A6-06E2-BC98FF46928B}" v="19" dt="2024-09-19T03:44:14.604"/>
    <p1510:client id="{990551C0-5BA5-6F53-7126-A482D4E5F4C1}" v="305" dt="2024-09-19T06:57:54.109"/>
    <p1510:client id="{E8280D72-BC40-3D93-1E67-40099833AC80}" v="102" dt="2024-09-19T07:51:04.085"/>
    <p1510:client id="{F48C5FE2-A893-C976-35F4-9106C84BC5DC}" v="109" dt="2024-09-19T03:41:20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mo2k.github.io/Apple-Project-Basic-Final-Tr-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o2k/98th-Percentile-Apple-Project" TargetMode="External"/><Relationship Id="rId5" Type="http://schemas.openxmlformats.org/officeDocument/2006/relationships/hyperlink" Target="https://github.com/Mimo2k/Apple-Project-Basic-Final-Tr-" TargetMode="External"/><Relationship Id="rId4" Type="http://schemas.openxmlformats.org/officeDocument/2006/relationships/hyperlink" Target="https://mimo2k.github.io/98th-Percentile-Apple-Project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 marL="171450" indent="-171450"/>
            <a:r>
              <a:rPr lang="en-US" dirty="0"/>
              <a:t>The task will help students practice adding new content to the product grid, reinforcing HTML structure and basic CSS styling.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/>
              <a:t>Instructions</a:t>
            </a:r>
            <a:r>
              <a:rPr lang="en-US"/>
              <a:t>:</a:t>
            </a:r>
          </a:p>
          <a:p>
            <a:pPr marL="171450" indent="-171450"/>
            <a:r>
              <a:rPr lang="en-US" dirty="0"/>
              <a:t>Instruct students to copy the existing product card in the iPhone section and update the details (product name, image, price, and button text).</a:t>
            </a:r>
          </a:p>
          <a:p>
            <a:pPr marL="171450" indent="-171450"/>
            <a:r>
              <a:rPr lang="en-US" dirty="0"/>
              <a:t>They should ensure the new product card follows the same style as the other products in the grid.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Review</a:t>
            </a:r>
            <a:r>
              <a:rPr lang="en-US" dirty="0"/>
              <a:t>:</a:t>
            </a:r>
          </a:p>
          <a:p>
            <a:pPr marL="171450" indent="-171450"/>
            <a:r>
              <a:rPr lang="en-US" dirty="0"/>
              <a:t>After the 5 minutes, have students save and refresh their browsers to ensure the new iPhone 14 is correctly added and aligned with the other products.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C) &lt;div&gt;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C) 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92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C) justify-content: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To style the "Buy Now"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52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&lt;</a:t>
            </a:r>
            <a:r>
              <a:rPr lang="en-US" b="1" dirty="0" err="1"/>
              <a:t>img</a:t>
            </a:r>
            <a:r>
              <a:rPr lang="en-US" b="1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68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Teacher Instruction : Explain importance of eye exercises 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/>
              <a:t>Why Eye Exercises Matter:</a:t>
            </a:r>
            <a:endParaRPr lang="en-US"/>
          </a:p>
          <a:p>
            <a:pPr marL="171450" indent="-171450"/>
            <a:r>
              <a:rPr lang="en-US" dirty="0"/>
              <a:t>Staring at screens for long periods can strain your eyes.</a:t>
            </a:r>
          </a:p>
          <a:p>
            <a:pPr marL="171450" indent="-171450"/>
            <a:r>
              <a:rPr lang="en-US" dirty="0"/>
              <a:t>Taking regular breaks keeps your eyes healthy and relaxed.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Simple Eye Exercises:</a:t>
            </a:r>
            <a:endParaRPr lang="en-US" dirty="0"/>
          </a:p>
          <a:p>
            <a:pPr marL="171450" indent="-171450"/>
            <a:r>
              <a:rPr lang="en-US" b="1" dirty="0"/>
              <a:t>Look up and down</a:t>
            </a:r>
            <a:r>
              <a:rPr lang="en-US" dirty="0"/>
              <a:t>: Slowly move your eyes up and down 5 times.</a:t>
            </a:r>
          </a:p>
          <a:p>
            <a:pPr marL="171450" indent="-171450"/>
            <a:r>
              <a:rPr lang="en-US" b="1" dirty="0"/>
              <a:t>Side-to-side</a:t>
            </a:r>
            <a:r>
              <a:rPr lang="en-US" dirty="0"/>
              <a:t>: Move your eyes from left to right 5 times.</a:t>
            </a:r>
          </a:p>
          <a:p>
            <a:pPr marL="171450" indent="-171450"/>
            <a:r>
              <a:rPr lang="en-US" b="1" dirty="0"/>
              <a:t>Blinking</a:t>
            </a:r>
            <a:r>
              <a:rPr lang="en-US" dirty="0"/>
              <a:t>: Blink quickly for 10 seconds to refresh your eyes.</a:t>
            </a:r>
          </a:p>
          <a:p>
            <a:pPr marL="171450" indent="-171450"/>
            <a:r>
              <a:rPr lang="en-US" b="1" dirty="0"/>
              <a:t>Focus shift</a:t>
            </a:r>
            <a:r>
              <a:rPr lang="en-US" dirty="0"/>
              <a:t>: Look at something far away for 20 seconds, then something close for 20 seconds.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3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Instruct Student's to recap Today's Learning</a:t>
            </a:r>
          </a:p>
          <a:p>
            <a:pPr marL="171450" indent="-171450"/>
            <a:r>
              <a:rPr lang="en-US" dirty="0"/>
              <a:t>Keep a healthy discussion engage student to a group </a:t>
            </a:r>
            <a:r>
              <a:rPr lang="en-US"/>
              <a:t>discussion</a:t>
            </a:r>
          </a:p>
          <a:p>
            <a:pPr marL="171450" indent="-171450"/>
            <a:r>
              <a:rPr lang="en-US" dirty="0"/>
              <a:t>Show a glimpse of what is awaiting to be reveal on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</a:t>
            </a:r>
          </a:p>
          <a:p>
            <a:pPr>
              <a:buNone/>
            </a:pPr>
            <a:r>
              <a:rPr lang="en-US" b="1" dirty="0"/>
              <a:t>Keep a healthy Discussion.</a:t>
            </a:r>
          </a:p>
          <a:p>
            <a:pPr>
              <a:buNone/>
            </a:pPr>
            <a:endParaRPr lang="en-US" b="1" dirty="0"/>
          </a:p>
          <a:p>
            <a:r>
              <a:rPr lang="en-US" dirty="0"/>
              <a:t>We learned how to create a navigation bar 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Learned how to add a video and backdrop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Learned how to create a amazing looking hero section</a:t>
            </a:r>
          </a:p>
          <a:p>
            <a:endParaRPr lang="en-US" dirty="0"/>
          </a:p>
          <a:p>
            <a:pPr marL="1085850" lvl="1" indent="-171450"/>
            <a:endParaRPr lang="en-US" dirty="0"/>
          </a:p>
          <a:p>
            <a:endParaRPr lang="en-US" dirty="0"/>
          </a:p>
          <a:p>
            <a:pPr>
              <a:buChar char="●"/>
            </a:pPr>
            <a:endParaRPr lang="en-US" b="1" dirty="0"/>
          </a:p>
          <a:p>
            <a:endParaRPr lang="en-US" b="1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</a:t>
            </a:r>
            <a:r>
              <a:rPr lang="en-US" dirty="0"/>
              <a:t>A </a:t>
            </a:r>
            <a:r>
              <a:rPr lang="en-US" b="1" dirty="0"/>
              <a:t>line of code (or CSS rule)</a:t>
            </a:r>
            <a:r>
              <a:rPr lang="en-US" dirty="0"/>
              <a:t>!</a:t>
            </a:r>
            <a:endParaRPr lang="en-US"/>
          </a:p>
          <a:p>
            <a:pPr marL="171450" indent="-171450"/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Create a engaging Product and Accessories Section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Day 2: Objective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r>
              <a:rPr lang="en-US" dirty="0"/>
              <a:t>Implement the product &amp; accessories section</a:t>
            </a:r>
          </a:p>
          <a:p>
            <a:r>
              <a:rPr lang="en-US" dirty="0"/>
              <a:t>Learn how to style a modern looking product &amp; accessories section 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Choose Level of Project Based on Student Capacity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Demo Link:</a:t>
            </a:r>
            <a:endParaRPr lang="en-US" dirty="0"/>
          </a:p>
          <a:p>
            <a:pPr>
              <a:buNone/>
            </a:pPr>
            <a:r>
              <a:rPr lang="en-US" b="1" dirty="0">
                <a:hlinkClick r:id="rId3"/>
              </a:rPr>
              <a:t>Basic Project Demo</a:t>
            </a:r>
            <a:endParaRPr lang="en-US"/>
          </a:p>
          <a:p>
            <a:pPr>
              <a:buNone/>
            </a:pPr>
            <a:r>
              <a:rPr lang="en-US" b="1" dirty="0">
                <a:hlinkClick r:id="rId4"/>
              </a:rPr>
              <a:t>Advance Project Demo</a:t>
            </a:r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Code: </a:t>
            </a:r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5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6"/>
              </a:rPr>
              <a:t>Apple Clone</a:t>
            </a: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 responsive and user-friendly Webpage.</a:t>
            </a:r>
          </a:p>
          <a:p>
            <a:pPr marL="615950" lvl="1" indent="0">
              <a:buNone/>
            </a:pPr>
            <a:r>
              <a:rPr lang="en-US" dirty="0"/>
              <a:t>An engaging Hero Section.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create a basic html layout for a product card section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Learn about how to use div and classes to separate code 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Two products (iPhone 16 and iPhone SE) are displayed, each inside a card with an image, title, price, and a purchase button.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16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style the Product Section understand about flex box and Content alignment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flex is used to display product cards side by side, with spacing managed by gap.</a:t>
            </a:r>
          </a:p>
          <a:p>
            <a:r>
              <a:rPr lang="en-US"/>
              <a:t>Each card has a white background, a box shadow for depth, and rounded corners.</a:t>
            </a:r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style the Product Section understand about flex box and Content alignment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flex is used to display product cards side by side, with spacing managed by gap.</a:t>
            </a:r>
          </a:p>
          <a:p>
            <a:r>
              <a:rPr lang="en-US"/>
              <a:t>Each card has a white background, a box shadow for depth, and rounded corners.</a:t>
            </a:r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939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create a Accessories section layout using HTML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 HTML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71450" indent="-171450"/>
            <a:r>
              <a:rPr lang="en-US" dirty="0"/>
              <a:t>This section lists featured accessories, styled similarly to the product section.</a:t>
            </a:r>
          </a:p>
          <a:p>
            <a:pPr marL="158750" indent="0">
              <a:buNone/>
            </a:pPr>
            <a:endParaRPr lang="en-US" b="1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246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 dirty="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7306088" y="2136593"/>
            <a:ext cx="4499446" cy="40667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new product to the 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 section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Apple website. Include the following details: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Name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iPhone 14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Price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₹69,900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Button Text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Buy Now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 should add this product next to the existing iPhone models using the same structure.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469081" y="5824108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sz="2650" b="1"/>
          </a:p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What HTML element is used to display the price of a product in the iPhone section?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b="1" dirty="0">
                <a:latin typeface="Calibri Light"/>
                <a:cs typeface="Calibri Light"/>
              </a:rPr>
              <a:t>A) </a:t>
            </a:r>
            <a:r>
              <a:rPr lang="en-US" sz="2650" b="1" dirty="0">
                <a:latin typeface="Consolas"/>
                <a:cs typeface="Calibri Light"/>
              </a:rPr>
              <a:t>&lt;span&gt;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b="1" dirty="0">
                <a:latin typeface="Calibri Light"/>
                <a:cs typeface="Calibri Light"/>
              </a:rPr>
              <a:t>B) </a:t>
            </a:r>
            <a:r>
              <a:rPr lang="en-US" sz="2650" b="1" dirty="0">
                <a:latin typeface="Consolas"/>
                <a:cs typeface="Calibri Light"/>
              </a:rPr>
              <a:t>&lt;h3&gt;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b="1" dirty="0">
                <a:latin typeface="Calibri Light"/>
                <a:cs typeface="Calibri Light"/>
              </a:rPr>
              <a:t>C) </a:t>
            </a:r>
            <a:r>
              <a:rPr lang="en-US" sz="2650" b="1" dirty="0">
                <a:latin typeface="Consolas"/>
                <a:cs typeface="Calibri Light"/>
              </a:rPr>
              <a:t>&lt;div&gt;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b="1" dirty="0">
                <a:latin typeface="Calibri Light"/>
                <a:cs typeface="Calibri Light"/>
              </a:rPr>
              <a:t>D) </a:t>
            </a:r>
            <a:r>
              <a:rPr lang="en-US" sz="2650" b="1" dirty="0">
                <a:latin typeface="Consolas"/>
                <a:cs typeface="Calibri Light"/>
              </a:rPr>
              <a:t>&lt;p&gt;</a:t>
            </a:r>
            <a:endParaRPr lang="en-US" sz="2650" b="1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>
              <a:latin typeface="Calibri Light"/>
              <a:cs typeface="Calibri Light"/>
            </a:endParaRPr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Which CSS property is used to space out the product cards in a grid layout?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margin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padding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gap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border</a:t>
            </a:r>
            <a:endParaRPr lang="en-US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224970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What Flexbox property ensures the products are aligned in the center?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align-items: center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flex-direction: row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justify-content: center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align-content: center</a:t>
            </a:r>
            <a:endParaRPr lang="en-US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88912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 </a:t>
            </a:r>
            <a:endParaRPr lang="en-US" b="1" dirty="0"/>
          </a:p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In the product section, what is the purpose of the </a:t>
            </a:r>
            <a:r>
              <a:rPr lang="en-US" sz="2650" b="1" dirty="0">
                <a:latin typeface="Consolas"/>
                <a:cs typeface="Calibri Light"/>
              </a:rPr>
              <a:t>product-</a:t>
            </a:r>
            <a:r>
              <a:rPr lang="en-US" sz="2650" b="1" dirty="0" err="1">
                <a:latin typeface="Consolas"/>
                <a:cs typeface="Calibri Light"/>
              </a:rPr>
              <a:t>btn</a:t>
            </a:r>
            <a:r>
              <a:rPr lang="en-US" sz="2650" b="1" dirty="0">
                <a:latin typeface="Calibri Light"/>
                <a:cs typeface="Calibri Light"/>
              </a:rPr>
              <a:t> class in CSS?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To change the product image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To style the "Buy Now" button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To change the font size of the product name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To align the product price</a:t>
            </a:r>
            <a:endParaRPr lang="en-US"/>
          </a:p>
          <a:p>
            <a:pPr marL="0" indent="0"/>
            <a:endParaRPr lang="en-US" sz="2650" b="1" dirty="0"/>
          </a:p>
          <a:p>
            <a:endParaRPr lang="en-US" sz="2650" b="1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389114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Which tag is used to add images for the products in the iPhone section?</a:t>
            </a:r>
            <a:endParaRPr lang="en-US" sz="2650" b="1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&lt;a&gt;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&lt;</a:t>
            </a:r>
            <a:r>
              <a:rPr lang="en-US" sz="2650" dirty="0" err="1">
                <a:latin typeface="Consolas"/>
                <a:cs typeface="Calibri Light"/>
              </a:rPr>
              <a:t>img</a:t>
            </a:r>
            <a:r>
              <a:rPr lang="en-US" sz="2650" dirty="0">
                <a:latin typeface="Consolas"/>
                <a:cs typeface="Calibri Light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&lt;figure&gt;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&lt;button&gt;</a:t>
            </a:r>
            <a:endParaRPr lang="en-US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7962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87DF9-29B6-F7E3-A8B9-1A975E695B6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Eye Exercises</a:t>
            </a:r>
          </a:p>
        </p:txBody>
      </p:sp>
      <p:pic>
        <p:nvPicPr>
          <p:cNvPr id="4" name="Picture 3" descr="A cartoon of a child sitting at a desk with a computer and eyes&#10;&#10;Description automatically generated">
            <a:extLst>
              <a:ext uri="{FF2B5EF4-FFF2-40B4-BE49-F238E27FC236}">
                <a16:creationId xmlns:a16="http://schemas.microsoft.com/office/drawing/2014/main" id="{87837C1C-3B89-44A2-3EE5-92CC020A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339805" y="4984203"/>
            <a:ext cx="4716810" cy="7067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have we learnt?</a:t>
            </a:r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2" r="21649" b="-1835"/>
          <a:stretch/>
        </p:blipFill>
        <p:spPr>
          <a:xfrm>
            <a:off x="571174" y="1159411"/>
            <a:ext cx="3876165" cy="3820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5221026" y="429113"/>
            <a:ext cx="6627329" cy="5671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Product Section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Added and styled iPhone products using HTML and CSS.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Flexbox Grid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Organized product cards into a grid layout with equal spacing.</a:t>
            </a:r>
            <a:endParaRPr lang="en-US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Button Styling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Styled the "Buy Now" buttons using CSS classes.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Responsive Design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Ensured the product grid remains responsive across devices.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417369" y="609600"/>
            <a:ext cx="431534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Be careful when sharing personal information online.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417367" y="2194102"/>
            <a:ext cx="4315852" cy="4007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Never share your passwords, home address, phone number, or personal details on websites, social media, or with strangers. Always ask a trusted adult if you're unsure about what information is safe to share.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10" name="Picture 9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Recap of the last Class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Apple Store Riddle</a:t>
            </a: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" b="31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6904829" y="2194102"/>
            <a:ext cx="5087872" cy="39234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000" b="1" kern="1200" dirty="0">
                <a:solidFill>
                  <a:schemeClr val="tx1"/>
                </a:solidFill>
                <a:ea typeface="+mn-ea"/>
              </a:rPr>
              <a:t>Story:</a:t>
            </a:r>
            <a:r>
              <a:rPr lang="en-US" sz="2000" kern="1200" dirty="0">
                <a:solidFill>
                  <a:schemeClr val="tx1"/>
                </a:solidFill>
                <a:ea typeface="+mn-ea"/>
              </a:rPr>
              <a:t> The Apple Store is launching a special event, but something is wrong with the product displays. One of the products refuses to show up, and instead, a mysterious message appears on the screen: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1" kern="1200" dirty="0">
                <a:solidFill>
                  <a:schemeClr val="tx1"/>
                </a:solidFill>
                <a:ea typeface="+mn-ea"/>
              </a:rPr>
              <a:t>"I can be long or short, but I’m always important. I help you see things clearly and neatly. What am I?"</a:t>
            </a:r>
            <a:endParaRPr lang="en-US" b="1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ea typeface="+mn-ea"/>
              </a:rPr>
              <a:t>Can you solve this riddle and fix the display?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" r="16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549851" y="5571241"/>
            <a:ext cx="12527106" cy="571655"/>
          </a:xfrm>
          <a:prstGeom prst="ellipse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j-ea"/>
                <a:cs typeface="Calibri Light"/>
              </a:rPr>
              <a:t>create a real-world online marketplace website</a:t>
            </a:r>
            <a:br>
              <a:rPr lang="en-US" sz="3600" b="1" kern="1200" dirty="0">
                <a:latin typeface="Calibri Light"/>
                <a:ea typeface="+mj-ea"/>
                <a:cs typeface="Calibri Light"/>
              </a:rPr>
            </a:br>
            <a:endParaRPr lang="en-US" sz="3600" b="1" kern="12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Calibri Ligh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397194" y="533527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6" b="8636"/>
          <a:stretch/>
        </p:blipFill>
        <p:spPr>
          <a:xfrm>
            <a:off x="20" y="10"/>
            <a:ext cx="12190587" cy="549184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589556" y="5746071"/>
            <a:ext cx="7015499" cy="8522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Project: Apple Clone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 Structure (Product Section)</a:t>
            </a:r>
            <a:endParaRPr lang="en-US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35" y="1559097"/>
            <a:ext cx="7159337" cy="4850288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(Product Section)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4" y="1719686"/>
            <a:ext cx="6514430" cy="4687707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(Product Section)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7" y="1719686"/>
            <a:ext cx="5975391" cy="4697603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2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 Structure (Accessories Section)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401" y="1430125"/>
            <a:ext cx="7300712" cy="4987723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984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Props1.xml><?xml version="1.0" encoding="utf-8"?>
<ds:datastoreItem xmlns:ds="http://schemas.openxmlformats.org/officeDocument/2006/customXml" ds:itemID="{37D68CD6-5F00-427B-AFB2-BF2451E2BA7E}"/>
</file>

<file path=customXml/itemProps2.xml><?xml version="1.0" encoding="utf-8"?>
<ds:datastoreItem xmlns:ds="http://schemas.openxmlformats.org/officeDocument/2006/customXml" ds:itemID="{554938CA-CDE7-4CBF-A8C4-723405382B20}"/>
</file>

<file path=customXml/itemProps3.xml><?xml version="1.0" encoding="utf-8"?>
<ds:datastoreItem xmlns:ds="http://schemas.openxmlformats.org/officeDocument/2006/customXml" ds:itemID="{1ADF653C-C4B5-4114-8292-465984FF75B2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Website Design Consulting by Slidesgo</vt:lpstr>
      <vt:lpstr>WEB Development</vt:lpstr>
      <vt:lpstr>PowerPoint Presentation</vt:lpstr>
      <vt:lpstr>PowerPoint Presentation</vt:lpstr>
      <vt:lpstr>create a real-world online marketplace website </vt:lpstr>
      <vt:lpstr>PowerPoint Presentation</vt:lpstr>
      <vt:lpstr>HTML Structure (Product Section)</vt:lpstr>
      <vt:lpstr>CSS (Product Section)</vt:lpstr>
      <vt:lpstr>CSS (Product Section)</vt:lpstr>
      <vt:lpstr>HTML Structure (Accessories Section)</vt:lpstr>
      <vt:lpstr>Now it's your turn!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6410</cp:revision>
  <dcterms:created xsi:type="dcterms:W3CDTF">2024-05-06T06:34:00Z</dcterms:created>
  <dcterms:modified xsi:type="dcterms:W3CDTF">2024-09-19T07:51:50Z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</Properties>
</file>